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B2A8-DF92-4C72-81C7-FF2011182964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803-465C-4EA9-80E5-83ACDEF56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4442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B2A8-DF92-4C72-81C7-FF2011182964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803-465C-4EA9-80E5-83ACDEF56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180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B2A8-DF92-4C72-81C7-FF2011182964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803-465C-4EA9-80E5-83ACDEF56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2891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B2A8-DF92-4C72-81C7-FF2011182964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803-465C-4EA9-80E5-83ACDEF56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6873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B2A8-DF92-4C72-81C7-FF2011182964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803-465C-4EA9-80E5-83ACDEF56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0421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B2A8-DF92-4C72-81C7-FF2011182964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803-465C-4EA9-80E5-83ACDEF56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118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B2A8-DF92-4C72-81C7-FF2011182964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803-465C-4EA9-80E5-83ACDEF56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52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B2A8-DF92-4C72-81C7-FF2011182964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803-465C-4EA9-80E5-83ACDEF56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34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B2A8-DF92-4C72-81C7-FF2011182964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803-465C-4EA9-80E5-83ACDEF56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44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B2A8-DF92-4C72-81C7-FF2011182964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803-465C-4EA9-80E5-83ACDEF56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3373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BB2A8-DF92-4C72-81C7-FF2011182964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2803-465C-4EA9-80E5-83ACDEF56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6439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BB2A8-DF92-4C72-81C7-FF2011182964}" type="datetimeFigureOut">
              <a:rPr lang="es-MX" smtClean="0"/>
              <a:t>18/05/2017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E2803-465C-4EA9-80E5-83ACDEF56AF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011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570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2228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Tecnorampa</dc:creator>
  <cp:lastModifiedBy>Tecnorampa</cp:lastModifiedBy>
  <cp:revision>2</cp:revision>
  <dcterms:created xsi:type="dcterms:W3CDTF">2016-09-21T16:48:48Z</dcterms:created>
  <dcterms:modified xsi:type="dcterms:W3CDTF">2017-05-18T22:12:53Z</dcterms:modified>
</cp:coreProperties>
</file>