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80" autoAdjust="0"/>
  </p:normalViewPr>
  <p:slideViewPr>
    <p:cSldViewPr>
      <p:cViewPr>
        <p:scale>
          <a:sx n="75" d="100"/>
          <a:sy n="75" d="100"/>
        </p:scale>
        <p:origin x="-1944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37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7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41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0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8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5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22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04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45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86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2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0F4C-1C9C-480E-9F4E-165121B09D04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CD37-0BCF-44D6-B80F-9D12006171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9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" y="150603"/>
            <a:ext cx="8997061" cy="65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527112" y="65108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14/07</a:t>
            </a:r>
            <a:r>
              <a:rPr lang="es-MX" dirty="0" smtClean="0"/>
              <a:t>/17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732240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01</a:t>
            </a:r>
            <a:endParaRPr lang="es-MX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7703" y="908720"/>
            <a:ext cx="358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CONSTRUCTORA LAS CALIFORNIAS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695708" y="87723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11616-2125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4355976" y="636018"/>
            <a:ext cx="3588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FRANCISCO VILLA</a:t>
            </a:r>
            <a:endParaRPr lang="es-MX" sz="160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r="46000"/>
          <a:stretch/>
        </p:blipFill>
        <p:spPr>
          <a:xfrm>
            <a:off x="1907703" y="1628800"/>
            <a:ext cx="5328593" cy="34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12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Tecnorampa</dc:creator>
  <cp:lastModifiedBy>Tecnorampa</cp:lastModifiedBy>
  <cp:revision>23</cp:revision>
  <dcterms:created xsi:type="dcterms:W3CDTF">2016-11-01T21:44:03Z</dcterms:created>
  <dcterms:modified xsi:type="dcterms:W3CDTF">2017-07-14T18:28:13Z</dcterms:modified>
</cp:coreProperties>
</file>