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00" autoAdjust="0"/>
    <p:restoredTop sz="94680" autoAdjust="0"/>
  </p:normalViewPr>
  <p:slideViewPr>
    <p:cSldViewPr>
      <p:cViewPr>
        <p:scale>
          <a:sx n="75" d="100"/>
          <a:sy n="75" d="100"/>
        </p:scale>
        <p:origin x="-1944" y="-25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0F4C-1C9C-480E-9F4E-165121B09D04}" type="datetimeFigureOut">
              <a:rPr lang="es-MX" smtClean="0"/>
              <a:t>14/07/2017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4CD37-0BCF-44D6-B80F-9D12006171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8373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0F4C-1C9C-480E-9F4E-165121B09D04}" type="datetimeFigureOut">
              <a:rPr lang="es-MX" smtClean="0"/>
              <a:t>14/07/2017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4CD37-0BCF-44D6-B80F-9D12006171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7760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0F4C-1C9C-480E-9F4E-165121B09D04}" type="datetimeFigureOut">
              <a:rPr lang="es-MX" smtClean="0"/>
              <a:t>14/07/2017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4CD37-0BCF-44D6-B80F-9D12006171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4417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0F4C-1C9C-480E-9F4E-165121B09D04}" type="datetimeFigureOut">
              <a:rPr lang="es-MX" smtClean="0"/>
              <a:t>14/07/2017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4CD37-0BCF-44D6-B80F-9D12006171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408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0F4C-1C9C-480E-9F4E-165121B09D04}" type="datetimeFigureOut">
              <a:rPr lang="es-MX" smtClean="0"/>
              <a:t>14/07/2017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4CD37-0BCF-44D6-B80F-9D12006171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188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0F4C-1C9C-480E-9F4E-165121B09D04}" type="datetimeFigureOut">
              <a:rPr lang="es-MX" smtClean="0"/>
              <a:t>14/07/2017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4CD37-0BCF-44D6-B80F-9D12006171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657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0F4C-1C9C-480E-9F4E-165121B09D04}" type="datetimeFigureOut">
              <a:rPr lang="es-MX" smtClean="0"/>
              <a:t>14/07/2017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4CD37-0BCF-44D6-B80F-9D12006171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7220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0F4C-1C9C-480E-9F4E-165121B09D04}" type="datetimeFigureOut">
              <a:rPr lang="es-MX" smtClean="0"/>
              <a:t>14/07/2017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4CD37-0BCF-44D6-B80F-9D12006171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2044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0F4C-1C9C-480E-9F4E-165121B09D04}" type="datetimeFigureOut">
              <a:rPr lang="es-MX" smtClean="0"/>
              <a:t>14/07/2017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4CD37-0BCF-44D6-B80F-9D12006171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245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0F4C-1C9C-480E-9F4E-165121B09D04}" type="datetimeFigureOut">
              <a:rPr lang="es-MX" smtClean="0"/>
              <a:t>14/07/2017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4CD37-0BCF-44D6-B80F-9D12006171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6862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0F4C-1C9C-480E-9F4E-165121B09D04}" type="datetimeFigureOut">
              <a:rPr lang="es-MX" smtClean="0"/>
              <a:t>14/07/2017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4CD37-0BCF-44D6-B80F-9D12006171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02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F0F4C-1C9C-480E-9F4E-165121B09D04}" type="datetimeFigureOut">
              <a:rPr lang="es-MX" smtClean="0"/>
              <a:t>14/07/2017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4CD37-0BCF-44D6-B80F-9D12006171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1993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4" y="150603"/>
            <a:ext cx="8997061" cy="657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527112" y="65108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14/07</a:t>
            </a:r>
            <a:r>
              <a:rPr lang="es-MX" dirty="0" smtClean="0"/>
              <a:t>/17</a:t>
            </a:r>
            <a:endParaRPr lang="es-MX" dirty="0"/>
          </a:p>
        </p:txBody>
      </p:sp>
      <p:sp>
        <p:nvSpPr>
          <p:cNvPr id="9" name="8 CuadroTexto"/>
          <p:cNvSpPr txBox="1"/>
          <p:nvPr/>
        </p:nvSpPr>
        <p:spPr>
          <a:xfrm>
            <a:off x="6732240" y="332656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01</a:t>
            </a:r>
            <a:endParaRPr lang="es-MX" sz="1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1907703" y="908720"/>
            <a:ext cx="3588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CONSTRUCTORA LAS CALIFORNIAS</a:t>
            </a: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6695708" y="87723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11616-2125</a:t>
            </a:r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4355976" y="636018"/>
            <a:ext cx="35888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FRANCISCO VILLA</a:t>
            </a:r>
            <a:endParaRPr lang="es-MX" sz="1600" dirty="0"/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22" r="46000"/>
          <a:stretch/>
        </p:blipFill>
        <p:spPr>
          <a:xfrm>
            <a:off x="1907703" y="1628800"/>
            <a:ext cx="5328593" cy="3483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0121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8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Tecnorampa</dc:creator>
  <cp:lastModifiedBy>Tecnorampa</cp:lastModifiedBy>
  <cp:revision>23</cp:revision>
  <dcterms:created xsi:type="dcterms:W3CDTF">2016-11-01T21:44:03Z</dcterms:created>
  <dcterms:modified xsi:type="dcterms:W3CDTF">2017-07-14T18:28:13Z</dcterms:modified>
</cp:coreProperties>
</file>