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81813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C0662-5AA1-45F2-AAB8-C50BFFD001A6}" type="datetimeFigureOut">
              <a:rPr lang="es-ES" smtClean="0"/>
              <a:pPr/>
              <a:t>27/01/2014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41F6-7916-4059-BA71-BE21478807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214422"/>
            <a:ext cx="3111420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286124"/>
            <a:ext cx="3221477" cy="196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agerencia</dc:creator>
  <cp:lastModifiedBy>agerencia</cp:lastModifiedBy>
  <cp:revision>2</cp:revision>
  <dcterms:created xsi:type="dcterms:W3CDTF">2014-01-15T18:20:00Z</dcterms:created>
  <dcterms:modified xsi:type="dcterms:W3CDTF">2014-01-27T16:18:00Z</dcterms:modified>
</cp:coreProperties>
</file>