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06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46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232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10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928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60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24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41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360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8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84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E8CBC-D686-48FF-92F1-911AEC6F8E48}" type="datetimeFigureOut">
              <a:rPr lang="es-MX" smtClean="0"/>
              <a:t>05/11/2019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909D0-AE4F-40FF-882A-0C0C81937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2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latin typeface="Century Gothic" panose="020B0502020202020204" pitchFamily="34" charset="0"/>
              </a:rPr>
              <a:t>Levantamiento Handicap Semi</a:t>
            </a:r>
            <a:br>
              <a:rPr lang="es-ES" sz="2400" dirty="0" smtClean="0">
                <a:latin typeface="Century Gothic" panose="020B0502020202020204" pitchFamily="34" charset="0"/>
              </a:rPr>
            </a:br>
            <a:r>
              <a:rPr lang="es-ES" sz="2400" dirty="0" smtClean="0">
                <a:latin typeface="Century Gothic" panose="020B0502020202020204" pitchFamily="34" charset="0"/>
              </a:rPr>
              <a:t>C</a:t>
            </a:r>
            <a:r>
              <a:rPr lang="es-MX" sz="2400" dirty="0" err="1" smtClean="0">
                <a:latin typeface="Century Gothic" panose="020B0502020202020204" pitchFamily="34" charset="0"/>
              </a:rPr>
              <a:t>ircuito</a:t>
            </a:r>
            <a:r>
              <a:rPr lang="es-MX" sz="2400" dirty="0" smtClean="0">
                <a:latin typeface="Century Gothic" panose="020B0502020202020204" pitchFamily="34" charset="0"/>
              </a:rPr>
              <a:t> Tres María # 1009,  Fraccionamiento Tres Marías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219" y="1804320"/>
            <a:ext cx="2376266" cy="188121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3212" y="1853828"/>
            <a:ext cx="2376266" cy="17821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873" y="1853829"/>
            <a:ext cx="2376266" cy="17821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58" y="1853830"/>
            <a:ext cx="2376266" cy="17821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0206" y="4316333"/>
            <a:ext cx="2376266" cy="177753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3212" y="4314000"/>
            <a:ext cx="2376266" cy="1782199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218" y="4264495"/>
            <a:ext cx="2376266" cy="1881212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58" y="4314002"/>
            <a:ext cx="2376266" cy="1782199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707046" y="3655519"/>
            <a:ext cx="1881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UBICACIÓN DE ELEVADOR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619666" y="3655519"/>
            <a:ext cx="1881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UBICACIÓN DE ELEVADOR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387506" y="3655519"/>
            <a:ext cx="1881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UBICACIÓN DE ELEVADOR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208686" y="3655519"/>
            <a:ext cx="1881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UBICACIÓN DE ELEVADOR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07046" y="6139639"/>
            <a:ext cx="1881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TABLERO EXISTENTE A 4 MTS.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619666" y="6147259"/>
            <a:ext cx="1881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ACCESO DE COLUMNAS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387506" y="6147259"/>
            <a:ext cx="1881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ACCESO DE COLUMNAS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208686" y="6001065"/>
            <a:ext cx="188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CTO. UBICACIÓN DE MOTOR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6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latin typeface="Century Gothic" panose="020B0502020202020204" pitchFamily="34" charset="0"/>
              </a:rPr>
              <a:t>Levantamiento Handicap Semi</a:t>
            </a:r>
            <a:br>
              <a:rPr lang="es-ES" sz="2400" dirty="0" smtClean="0">
                <a:latin typeface="Century Gothic" panose="020B0502020202020204" pitchFamily="34" charset="0"/>
              </a:rPr>
            </a:br>
            <a:r>
              <a:rPr lang="es-ES" sz="2400" dirty="0" smtClean="0">
                <a:latin typeface="Century Gothic" panose="020B0502020202020204" pitchFamily="34" charset="0"/>
              </a:rPr>
              <a:t>C</a:t>
            </a:r>
            <a:r>
              <a:rPr lang="es-MX" sz="2400" dirty="0" err="1" smtClean="0">
                <a:latin typeface="Century Gothic" panose="020B0502020202020204" pitchFamily="34" charset="0"/>
              </a:rPr>
              <a:t>ircuito</a:t>
            </a:r>
            <a:r>
              <a:rPr lang="es-MX" sz="2400" dirty="0" smtClean="0">
                <a:latin typeface="Century Gothic" panose="020B0502020202020204" pitchFamily="34" charset="0"/>
              </a:rPr>
              <a:t> Tres María # 1009,  Fraccionamiento Tres Marías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219" y="1853826"/>
            <a:ext cx="2376266" cy="17821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3212" y="1853828"/>
            <a:ext cx="2376265" cy="17821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6202" y="1853829"/>
            <a:ext cx="2376265" cy="17821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874" y="1853830"/>
            <a:ext cx="2376265" cy="17821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76" y="4314000"/>
            <a:ext cx="2376266" cy="178219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3212" y="4314000"/>
            <a:ext cx="2376265" cy="1782199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873" y="4314001"/>
            <a:ext cx="2376265" cy="178219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158" y="4314002"/>
            <a:ext cx="2376266" cy="1782199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07046" y="3553728"/>
            <a:ext cx="188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CTO. UBICACIÓN DE MOTOR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619666" y="3532949"/>
            <a:ext cx="188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CTO. UBICACIÓN DE MOTOR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387506" y="3514864"/>
            <a:ext cx="188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CTO. UBICACIÓN DE MOTOR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208686" y="3544027"/>
            <a:ext cx="188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ESTACIONAMIENTO CAMION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07046" y="6139639"/>
            <a:ext cx="1881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ACCESO DE CABINA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619666" y="6147259"/>
            <a:ext cx="1881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ACCESO CABINA COMP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387506" y="5993445"/>
            <a:ext cx="188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RECORRIDO CABINA COMPLETA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208686" y="6001065"/>
            <a:ext cx="1881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ACCESO GENERAL</a:t>
            </a:r>
            <a:endParaRPr lang="es-MX" sz="1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28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63</Words>
  <Application>Microsoft Office PowerPoint</Application>
  <PresentationFormat>Presentación en pantalla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Levantamiento Handicap Semi Circuito Tres María # 1009,  Fraccionamiento Tres Marías</vt:lpstr>
      <vt:lpstr>Levantamiento Handicap Semi Circuito Tres María # 1009,  Fraccionamiento Tres Marías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Levantamiento Handicap Semi Circuito Tres María # 1009,  Fraccionamiento Tres Marías</dc:title>
  <dc:creator>Tecnorampa</dc:creator>
  <cp:lastModifiedBy>Tecnorampa</cp:lastModifiedBy>
  <cp:revision>2</cp:revision>
  <dcterms:created xsi:type="dcterms:W3CDTF">2019-11-05T15:15:13Z</dcterms:created>
  <dcterms:modified xsi:type="dcterms:W3CDTF">2019-11-05T15:32:49Z</dcterms:modified>
</cp:coreProperties>
</file>