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84" y="9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006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946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2327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110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9281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2602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249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541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3608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833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843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E8CBC-D686-48FF-92F1-911AEC6F8E48}" type="datetimeFigureOut">
              <a:rPr lang="es-MX" smtClean="0"/>
              <a:t>15/11/2019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909D0-AE4F-40FF-882A-0C0C819372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2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936104"/>
          </a:xfrm>
        </p:spPr>
        <p:txBody>
          <a:bodyPr>
            <a:normAutofit fontScale="90000"/>
          </a:bodyPr>
          <a:lstStyle/>
          <a:p>
            <a:r>
              <a:rPr lang="es-ES" sz="2400" dirty="0" smtClean="0">
                <a:latin typeface="Century Gothic" panose="020B0502020202020204" pitchFamily="34" charset="0"/>
              </a:rPr>
              <a:t>Levantamiento </a:t>
            </a:r>
            <a:r>
              <a:rPr lang="es-ES" sz="2400" dirty="0" err="1" smtClean="0">
                <a:latin typeface="Century Gothic" panose="020B0502020202020204" pitchFamily="34" charset="0"/>
              </a:rPr>
              <a:t>Handicap</a:t>
            </a:r>
            <a:r>
              <a:rPr lang="es-ES" sz="2400" dirty="0" smtClean="0">
                <a:latin typeface="Century Gothic" panose="020B0502020202020204" pitchFamily="34" charset="0"/>
              </a:rPr>
              <a:t> </a:t>
            </a:r>
            <a:r>
              <a:rPr lang="es-ES" sz="2400" dirty="0" smtClean="0">
                <a:latin typeface="Century Gothic" panose="020B0502020202020204" pitchFamily="34" charset="0"/>
              </a:rPr>
              <a:t>Media</a:t>
            </a:r>
            <a:r>
              <a:rPr lang="es-ES" sz="2400" dirty="0" smtClean="0">
                <a:latin typeface="Century Gothic" panose="020B0502020202020204" pitchFamily="34" charset="0"/>
              </a:rPr>
              <a:t/>
            </a:r>
            <a:br>
              <a:rPr lang="es-ES" sz="2400" dirty="0" smtClean="0">
                <a:latin typeface="Century Gothic" panose="020B0502020202020204" pitchFamily="34" charset="0"/>
              </a:rPr>
            </a:br>
            <a:r>
              <a:rPr lang="es-ES" sz="2400" dirty="0" smtClean="0">
                <a:latin typeface="Century Gothic" panose="020B0502020202020204" pitchFamily="34" charset="0"/>
              </a:rPr>
              <a:t>Lomas de </a:t>
            </a:r>
            <a:r>
              <a:rPr lang="es-ES" sz="2400" dirty="0" err="1" smtClean="0">
                <a:latin typeface="Century Gothic" panose="020B0502020202020204" pitchFamily="34" charset="0"/>
              </a:rPr>
              <a:t>Angelopolis</a:t>
            </a:r>
            <a:r>
              <a:rPr lang="es-ES" sz="2400" dirty="0" smtClean="0">
                <a:latin typeface="Century Gothic" panose="020B0502020202020204" pitchFamily="34" charset="0"/>
              </a:rPr>
              <a:t>, </a:t>
            </a:r>
            <a:r>
              <a:rPr lang="es-ES" sz="2400" dirty="0" err="1" smtClean="0">
                <a:latin typeface="Century Gothic" panose="020B0502020202020204" pitchFamily="34" charset="0"/>
              </a:rPr>
              <a:t>Cluster</a:t>
            </a:r>
            <a:r>
              <a:rPr lang="es-ES" sz="2400" dirty="0" smtClean="0">
                <a:latin typeface="Century Gothic" panose="020B0502020202020204" pitchFamily="34" charset="0"/>
              </a:rPr>
              <a:t> 999 Mar </a:t>
            </a:r>
            <a:r>
              <a:rPr lang="es-ES" sz="2400" dirty="0" err="1" smtClean="0">
                <a:latin typeface="Century Gothic" panose="020B0502020202020204" pitchFamily="34" charset="0"/>
              </a:rPr>
              <a:t>mediterraneo</a:t>
            </a:r>
            <a:r>
              <a:rPr lang="es-ES" sz="2400" dirty="0" smtClean="0">
                <a:latin typeface="Century Gothic" panose="020B0502020202020204" pitchFamily="34" charset="0"/>
              </a:rPr>
              <a:t> # 10. Puebla.</a:t>
            </a:r>
            <a:endParaRPr lang="es-MX" sz="2400" dirty="0">
              <a:latin typeface="Century Gothic" panose="020B0502020202020204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" y="1558937"/>
            <a:ext cx="1778984" cy="2371978"/>
          </a:xfrm>
          <a:prstGeom prst="rect">
            <a:avLst/>
          </a:prstGeom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818" y="1565802"/>
            <a:ext cx="1768688" cy="2358252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991" y="1558244"/>
            <a:ext cx="1780030" cy="2373370"/>
          </a:xfrm>
          <a:prstGeom prst="rect">
            <a:avLst/>
          </a:prstGeom>
        </p:spPr>
      </p:pic>
      <p:pic>
        <p:nvPicPr>
          <p:cNvPr id="14" name="13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41" y="1558863"/>
            <a:ext cx="1779100" cy="2372134"/>
          </a:xfrm>
          <a:prstGeom prst="rect">
            <a:avLst/>
          </a:prstGeom>
        </p:spPr>
      </p:pic>
      <p:sp>
        <p:nvSpPr>
          <p:cNvPr id="19" name="18 CuadroTexto"/>
          <p:cNvSpPr txBox="1"/>
          <p:nvPr/>
        </p:nvSpPr>
        <p:spPr>
          <a:xfrm>
            <a:off x="707046" y="3655519"/>
            <a:ext cx="18812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UBICACIÓN DE ELEVADOR</a:t>
            </a:r>
            <a:endParaRPr lang="es-MX" sz="10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619666" y="3655519"/>
            <a:ext cx="18812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UBICACIÓN DE ELEVADOR</a:t>
            </a:r>
            <a:endParaRPr lang="es-MX" sz="10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4387506" y="3655519"/>
            <a:ext cx="18812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UBICACIÓN DE ELEVADOR</a:t>
            </a:r>
            <a:endParaRPr lang="es-MX" sz="10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208686" y="3655519"/>
            <a:ext cx="18812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UBICACIÓN DE ELEVADOR</a:t>
            </a:r>
            <a:endParaRPr lang="es-MX" sz="10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2 Rectángulo redondeado"/>
          <p:cNvSpPr/>
          <p:nvPr/>
        </p:nvSpPr>
        <p:spPr>
          <a:xfrm>
            <a:off x="1323615" y="1951132"/>
            <a:ext cx="648072" cy="1296144"/>
          </a:xfrm>
          <a:prstGeom prst="roundRect">
            <a:avLst/>
          </a:prstGeom>
          <a:solidFill>
            <a:srgbClr val="FFFF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4572001" y="1700807"/>
            <a:ext cx="504056" cy="1954711"/>
          </a:xfrm>
          <a:prstGeom prst="roundRect">
            <a:avLst/>
          </a:prstGeom>
          <a:solidFill>
            <a:srgbClr val="FFFF00">
              <a:alpha val="2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4 Paralelogramo"/>
          <p:cNvSpPr/>
          <p:nvPr/>
        </p:nvSpPr>
        <p:spPr>
          <a:xfrm rot="12890597">
            <a:off x="2779433" y="2402042"/>
            <a:ext cx="1232788" cy="946119"/>
          </a:xfrm>
          <a:prstGeom prst="parallelogram">
            <a:avLst/>
          </a:prstGeom>
          <a:solidFill>
            <a:srgbClr val="FFFF00">
              <a:alpha val="1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9" name="28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60" y="4012577"/>
            <a:ext cx="1778983" cy="2371978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8818" y="4019443"/>
            <a:ext cx="1768688" cy="2358250"/>
          </a:xfrm>
          <a:prstGeom prst="rect">
            <a:avLst/>
          </a:prstGeom>
        </p:spPr>
      </p:pic>
      <p:pic>
        <p:nvPicPr>
          <p:cNvPr id="31" name="30 Imagen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5992" y="4011884"/>
            <a:ext cx="1780027" cy="2373370"/>
          </a:xfrm>
          <a:prstGeom prst="rect">
            <a:avLst/>
          </a:prstGeom>
        </p:spPr>
      </p:pic>
      <p:pic>
        <p:nvPicPr>
          <p:cNvPr id="32" name="31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741" y="4012503"/>
            <a:ext cx="1779100" cy="2372133"/>
          </a:xfrm>
          <a:prstGeom prst="rect">
            <a:avLst/>
          </a:prstGeom>
        </p:spPr>
      </p:pic>
      <p:sp>
        <p:nvSpPr>
          <p:cNvPr id="33" name="32 CuadroTexto"/>
          <p:cNvSpPr txBox="1"/>
          <p:nvPr/>
        </p:nvSpPr>
        <p:spPr>
          <a:xfrm>
            <a:off x="707046" y="6071059"/>
            <a:ext cx="18812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ACCESO DE EQUIPO</a:t>
            </a:r>
            <a:endParaRPr lang="es-MX" sz="10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619666" y="6071059"/>
            <a:ext cx="18812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UBICACIÓN DE ELEVADOR</a:t>
            </a:r>
            <a:endParaRPr lang="es-MX" sz="10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4387506" y="6071059"/>
            <a:ext cx="19142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CASA DONDE SE INSTALARA</a:t>
            </a:r>
            <a:endParaRPr lang="es-MX" sz="10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6208686" y="6021288"/>
            <a:ext cx="18812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rgbClr val="FFFF00"/>
                </a:solidFill>
                <a:latin typeface="Century Gothic" panose="020B0502020202020204" pitchFamily="34" charset="0"/>
              </a:rPr>
              <a:t>UBICACIÓN EN P.A. DEL ELEVADOR</a:t>
            </a:r>
            <a:endParaRPr lang="es-MX" sz="1000" dirty="0">
              <a:solidFill>
                <a:srgbClr val="FFFF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8612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31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Levantamiento Handicap Media Lomas de Angelopolis, Cluster 999 Mar mediterraneo # 10. Puebla.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Levantamiento Handicap Semi Circuito Tres María # 1009,  Fraccionamiento Tres Marías</dc:title>
  <dc:creator>Tecnorampa</dc:creator>
  <cp:lastModifiedBy>Tecnorampa</cp:lastModifiedBy>
  <cp:revision>4</cp:revision>
  <dcterms:created xsi:type="dcterms:W3CDTF">2019-11-05T15:15:13Z</dcterms:created>
  <dcterms:modified xsi:type="dcterms:W3CDTF">2019-11-15T21:53:55Z</dcterms:modified>
</cp:coreProperties>
</file>