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006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46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232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10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28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60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49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41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360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3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84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8CBC-D686-48FF-92F1-911AEC6F8E48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09D0-AE4F-40FF-882A-0C0C81937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2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s-ES" sz="2400" dirty="0" smtClean="0">
                <a:latin typeface="Century Gothic" panose="020B0502020202020204" pitchFamily="34" charset="0"/>
              </a:rPr>
              <a:t>Levantamiento </a:t>
            </a:r>
            <a:r>
              <a:rPr lang="es-ES" sz="2400" dirty="0" err="1" smtClean="0">
                <a:latin typeface="Century Gothic" panose="020B0502020202020204" pitchFamily="34" charset="0"/>
              </a:rPr>
              <a:t>Handicap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smtClean="0">
                <a:latin typeface="Century Gothic" panose="020B0502020202020204" pitchFamily="34" charset="0"/>
              </a:rPr>
              <a:t>Media</a:t>
            </a:r>
            <a:r>
              <a:rPr lang="es-ES" sz="2400" dirty="0" smtClean="0">
                <a:latin typeface="Century Gothic" panose="020B0502020202020204" pitchFamily="34" charset="0"/>
              </a:rPr>
              <a:t/>
            </a:r>
            <a:br>
              <a:rPr lang="es-ES" sz="2400" dirty="0" smtClean="0">
                <a:latin typeface="Century Gothic" panose="020B0502020202020204" pitchFamily="34" charset="0"/>
              </a:rPr>
            </a:br>
            <a:r>
              <a:rPr lang="es-ES" sz="2400" dirty="0" smtClean="0">
                <a:latin typeface="Century Gothic" panose="020B0502020202020204" pitchFamily="34" charset="0"/>
              </a:rPr>
              <a:t>Lomas de </a:t>
            </a:r>
            <a:r>
              <a:rPr lang="es-ES" sz="2400" dirty="0" err="1" smtClean="0">
                <a:latin typeface="Century Gothic" panose="020B0502020202020204" pitchFamily="34" charset="0"/>
              </a:rPr>
              <a:t>Angelopolis</a:t>
            </a:r>
            <a:r>
              <a:rPr lang="es-ES" sz="2400" dirty="0" smtClean="0">
                <a:latin typeface="Century Gothic" panose="020B0502020202020204" pitchFamily="34" charset="0"/>
              </a:rPr>
              <a:t>, </a:t>
            </a:r>
            <a:r>
              <a:rPr lang="es-ES" sz="2400" dirty="0" err="1" smtClean="0">
                <a:latin typeface="Century Gothic" panose="020B0502020202020204" pitchFamily="34" charset="0"/>
              </a:rPr>
              <a:t>Cluster</a:t>
            </a:r>
            <a:r>
              <a:rPr lang="es-ES" sz="2400" dirty="0" smtClean="0">
                <a:latin typeface="Century Gothic" panose="020B0502020202020204" pitchFamily="34" charset="0"/>
              </a:rPr>
              <a:t> 999 Mar </a:t>
            </a:r>
            <a:r>
              <a:rPr lang="es-ES" sz="2400" dirty="0" err="1" smtClean="0">
                <a:latin typeface="Century Gothic" panose="020B0502020202020204" pitchFamily="34" charset="0"/>
              </a:rPr>
              <a:t>mediterraneo</a:t>
            </a:r>
            <a:r>
              <a:rPr lang="es-ES" sz="2400" dirty="0" smtClean="0">
                <a:latin typeface="Century Gothic" panose="020B0502020202020204" pitchFamily="34" charset="0"/>
              </a:rPr>
              <a:t> # 10. Puebla.</a:t>
            </a:r>
            <a:endParaRPr lang="es-MX" sz="2400" dirty="0">
              <a:latin typeface="Century Gothic" panose="020B0502020202020204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" y="1558937"/>
            <a:ext cx="1778984" cy="2371978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818" y="1565802"/>
            <a:ext cx="1768688" cy="2358252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991" y="1558244"/>
            <a:ext cx="1780030" cy="2373370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41" y="1558863"/>
            <a:ext cx="1779100" cy="2372134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707046" y="3655519"/>
            <a:ext cx="18812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UBICACIÓN DE ELEVADOR</a:t>
            </a:r>
            <a:endParaRPr lang="es-MX" sz="1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619666" y="3655519"/>
            <a:ext cx="18812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UBICACIÓN DE ELEVADOR</a:t>
            </a:r>
            <a:endParaRPr lang="es-MX" sz="1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387506" y="3655519"/>
            <a:ext cx="18812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UBICACIÓN DE ELEVADOR</a:t>
            </a:r>
            <a:endParaRPr lang="es-MX" sz="1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208686" y="3655519"/>
            <a:ext cx="18812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UBICACIÓN DE ELEVADOR</a:t>
            </a:r>
            <a:endParaRPr lang="es-MX" sz="1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323615" y="1951132"/>
            <a:ext cx="648072" cy="1296144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4572001" y="1700807"/>
            <a:ext cx="504056" cy="1954711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Paralelogramo"/>
          <p:cNvSpPr/>
          <p:nvPr/>
        </p:nvSpPr>
        <p:spPr>
          <a:xfrm rot="12890597">
            <a:off x="2779433" y="2402042"/>
            <a:ext cx="1232788" cy="946119"/>
          </a:xfrm>
          <a:prstGeom prst="parallelogram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" y="4012577"/>
            <a:ext cx="1778983" cy="2371978"/>
          </a:xfrm>
          <a:prstGeom prst="rect">
            <a:avLst/>
          </a:prstGeom>
        </p:spPr>
      </p:pic>
      <p:pic>
        <p:nvPicPr>
          <p:cNvPr id="30" name="29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818" y="4019443"/>
            <a:ext cx="1768688" cy="2358250"/>
          </a:xfrm>
          <a:prstGeom prst="rect">
            <a:avLst/>
          </a:prstGeom>
        </p:spPr>
      </p:pic>
      <p:pic>
        <p:nvPicPr>
          <p:cNvPr id="31" name="30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992" y="4011884"/>
            <a:ext cx="1780027" cy="2373370"/>
          </a:xfrm>
          <a:prstGeom prst="rect">
            <a:avLst/>
          </a:prstGeom>
        </p:spPr>
      </p:pic>
      <p:pic>
        <p:nvPicPr>
          <p:cNvPr id="32" name="31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41" y="4012503"/>
            <a:ext cx="1779100" cy="2372133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707046" y="6071059"/>
            <a:ext cx="18812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ACCESO DE EQUIPO</a:t>
            </a:r>
            <a:endParaRPr lang="es-MX" sz="1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2619666" y="6071059"/>
            <a:ext cx="18812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UBICACIÓN DE ELEVADOR</a:t>
            </a:r>
            <a:endParaRPr lang="es-MX" sz="1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4387506" y="6071059"/>
            <a:ext cx="1914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CASA DONDE SE INSTALARA</a:t>
            </a:r>
            <a:endParaRPr lang="es-MX" sz="1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6208686" y="6021288"/>
            <a:ext cx="1881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UBICACIÓN EN P.A. DEL ELEVADOR</a:t>
            </a:r>
            <a:endParaRPr lang="es-MX" sz="1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61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Levantamiento Handicap Media Lomas de Angelopolis, Cluster 999 Mar mediterraneo # 10. Puebla.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Levantamiento Handicap Semi Circuito Tres María # 1009,  Fraccionamiento Tres Marías</dc:title>
  <dc:creator>Tecnorampa</dc:creator>
  <cp:lastModifiedBy>Tecnorampa</cp:lastModifiedBy>
  <cp:revision>4</cp:revision>
  <dcterms:created xsi:type="dcterms:W3CDTF">2019-11-05T15:15:13Z</dcterms:created>
  <dcterms:modified xsi:type="dcterms:W3CDTF">2019-11-15T21:53:55Z</dcterms:modified>
</cp:coreProperties>
</file>