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3AFF-03A4-49E4-B49B-8928F6D396EE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74EF8-469C-44E1-9413-9ED028D89D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5188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3AFF-03A4-49E4-B49B-8928F6D396EE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74EF8-469C-44E1-9413-9ED028D89D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4033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3AFF-03A4-49E4-B49B-8928F6D396EE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74EF8-469C-44E1-9413-9ED028D89D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0581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3AFF-03A4-49E4-B49B-8928F6D396EE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74EF8-469C-44E1-9413-9ED028D89D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916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3AFF-03A4-49E4-B49B-8928F6D396EE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74EF8-469C-44E1-9413-9ED028D89D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8081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3AFF-03A4-49E4-B49B-8928F6D396EE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74EF8-469C-44E1-9413-9ED028D89D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758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3AFF-03A4-49E4-B49B-8928F6D396EE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74EF8-469C-44E1-9413-9ED028D89D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546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3AFF-03A4-49E4-B49B-8928F6D396EE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74EF8-469C-44E1-9413-9ED028D89D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5042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3AFF-03A4-49E4-B49B-8928F6D396EE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74EF8-469C-44E1-9413-9ED028D89D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9230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3AFF-03A4-49E4-B49B-8928F6D396EE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74EF8-469C-44E1-9413-9ED028D89D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7066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3AFF-03A4-49E4-B49B-8928F6D396EE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74EF8-469C-44E1-9413-9ED028D89D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9736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63AFF-03A4-49E4-B49B-8928F6D396EE}" type="datetimeFigureOut">
              <a:rPr lang="es-MX" smtClean="0"/>
              <a:t>03/11/2021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74EF8-469C-44E1-9413-9ED028D89DF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90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4" r="11414"/>
          <a:stretch/>
        </p:blipFill>
        <p:spPr bwMode="auto">
          <a:xfrm rot="171014">
            <a:off x="311105" y="302625"/>
            <a:ext cx="4265776" cy="2806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" t="5263" r="8231" b="7731"/>
          <a:stretch/>
        </p:blipFill>
        <p:spPr bwMode="auto">
          <a:xfrm>
            <a:off x="395536" y="3429000"/>
            <a:ext cx="4183895" cy="267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37614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Wal-Mart Stores,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Marcela Osorio Velez</dc:creator>
  <cp:lastModifiedBy>Tecnorampa Programas</cp:lastModifiedBy>
  <cp:revision>1</cp:revision>
  <dcterms:created xsi:type="dcterms:W3CDTF">2018-11-27T15:33:19Z</dcterms:created>
  <dcterms:modified xsi:type="dcterms:W3CDTF">2021-11-03T15:05:16Z</dcterms:modified>
</cp:coreProperties>
</file>